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56" r:id="rId4"/>
    <p:sldId id="270" r:id="rId5"/>
    <p:sldId id="269" r:id="rId6"/>
    <p:sldId id="262" r:id="rId7"/>
    <p:sldId id="264" r:id="rId8"/>
    <p:sldId id="260" r:id="rId9"/>
    <p:sldId id="263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шаблоны для презентаций\Рис\6837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pic>
        <p:nvPicPr>
          <p:cNvPr id="10" name="Picture 2" descr="C:\Users\1\Desktop\Фото Слугина\Фото Слугина\101SSCAM\SDC13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4964"/>
            <a:ext cx="9144000" cy="56930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72066" y="4714884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Подготовила и провела </a:t>
            </a:r>
            <a:r>
              <a:rPr lang="ru-RU" sz="2000" b="1" dirty="0" err="1" smtClean="0"/>
              <a:t>Слугина</a:t>
            </a:r>
            <a:r>
              <a:rPr lang="ru-RU" sz="2000" b="1" dirty="0" smtClean="0"/>
              <a:t> Ирина Викторовна -воспитатель</a:t>
            </a:r>
          </a:p>
          <a:p>
            <a:pPr algn="ctr"/>
            <a:r>
              <a:rPr lang="ru-RU" sz="2000" b="1" dirty="0" smtClean="0"/>
              <a:t>МБДОУ «</a:t>
            </a:r>
            <a:r>
              <a:rPr lang="ru-RU" sz="2000" b="1" dirty="0" err="1" smtClean="0"/>
              <a:t>Зубово</a:t>
            </a:r>
            <a:r>
              <a:rPr lang="ru-RU" sz="2000" b="1" dirty="0" smtClean="0"/>
              <a:t>- Полянский детский сад№3 «Ручеек» комбинированного вида»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85728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МБДОУ «</a:t>
            </a:r>
            <a:r>
              <a:rPr lang="ru-RU" dirty="0" err="1" smtClean="0"/>
              <a:t>Зубово-Полянский</a:t>
            </a:r>
            <a:r>
              <a:rPr lang="ru-RU" dirty="0" smtClean="0"/>
              <a:t> детский сад №3 «Ручеек» комбинированного вида»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1214422"/>
            <a:ext cx="70009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Презентация</a:t>
            </a:r>
            <a:r>
              <a:rPr lang="ru-RU" sz="2800" b="1" dirty="0" smtClean="0"/>
              <a:t>: </a:t>
            </a:r>
          </a:p>
          <a:p>
            <a:pPr algn="ctr"/>
            <a:r>
              <a:rPr lang="ru-RU" sz="2800" b="1" dirty="0" smtClean="0"/>
              <a:t>«Мастер –класс для родителей</a:t>
            </a:r>
          </a:p>
          <a:p>
            <a:pPr algn="ctr"/>
            <a:r>
              <a:rPr lang="ru-RU" sz="2800" b="1" dirty="0" smtClean="0"/>
              <a:t>« Двухтрубный кораблик» 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в  технике   оригами» 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\6837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pic>
        <p:nvPicPr>
          <p:cNvPr id="4" name="Рисунок 3" descr="IMG_5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6325" y="857232"/>
            <a:ext cx="329135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Наш корабль готов к плаванью!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01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285728"/>
            <a:ext cx="587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Спасибо за внимание!!!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i (12).jpg"/>
          <p:cNvPicPr>
            <a:picLocks noChangeAspect="1"/>
          </p:cNvPicPr>
          <p:nvPr/>
        </p:nvPicPr>
        <p:blipFill>
          <a:blip r:embed="rId3"/>
          <a:srcRect l="8629" t="5279" r="7614" b="26091"/>
          <a:stretch>
            <a:fillRect/>
          </a:stretch>
        </p:blipFill>
        <p:spPr>
          <a:xfrm>
            <a:off x="1818889" y="3500438"/>
            <a:ext cx="3181739" cy="2506824"/>
          </a:xfrm>
          <a:prstGeom prst="rect">
            <a:avLst/>
          </a:prstGeom>
        </p:spPr>
      </p:pic>
      <p:pic>
        <p:nvPicPr>
          <p:cNvPr id="5" name="Рисунок 4" descr="i (16).jpg"/>
          <p:cNvPicPr>
            <a:picLocks noChangeAspect="1"/>
          </p:cNvPicPr>
          <p:nvPr/>
        </p:nvPicPr>
        <p:blipFill>
          <a:blip r:embed="rId4"/>
          <a:srcRect t="7895" r="1974" b="7895"/>
          <a:stretch>
            <a:fillRect/>
          </a:stretch>
        </p:blipFill>
        <p:spPr>
          <a:xfrm>
            <a:off x="5072066" y="1928802"/>
            <a:ext cx="3548087" cy="2286016"/>
          </a:xfrm>
          <a:prstGeom prst="rect">
            <a:avLst/>
          </a:prstGeom>
        </p:spPr>
      </p:pic>
      <p:pic>
        <p:nvPicPr>
          <p:cNvPr id="7" name="Рисунок 6" descr="i (16).jpg"/>
          <p:cNvPicPr>
            <a:picLocks noChangeAspect="1"/>
          </p:cNvPicPr>
          <p:nvPr/>
        </p:nvPicPr>
        <p:blipFill>
          <a:blip r:embed="rId4"/>
          <a:srcRect t="7895" r="1974" b="7895"/>
          <a:stretch>
            <a:fillRect/>
          </a:stretch>
        </p:blipFill>
        <p:spPr>
          <a:xfrm>
            <a:off x="285720" y="1071546"/>
            <a:ext cx="3548087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\6837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pic>
        <p:nvPicPr>
          <p:cNvPr id="5" name="Рисунок 4" descr="IMG_5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5140" y="285728"/>
            <a:ext cx="2214578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Уважаемые родители, сегодня я хочу рассказать вам о </a:t>
            </a:r>
            <a:r>
              <a:rPr lang="ru-RU" sz="2000" b="1" dirty="0" smtClean="0"/>
              <a:t>  </a:t>
            </a:r>
            <a:r>
              <a:rPr lang="ru-RU" sz="2000" b="1" dirty="0" smtClean="0"/>
              <a:t>технике </a:t>
            </a:r>
            <a:r>
              <a:rPr lang="ru-RU" sz="2000" b="1" dirty="0" smtClean="0"/>
              <a:t> оригами- </a:t>
            </a:r>
            <a:r>
              <a:rPr lang="ru-RU" sz="2000" b="1" dirty="0" smtClean="0"/>
              <a:t>и вместе с вами сделать двухтрубный кораблик.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шаблоны для презентаций\Рис\6837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285729"/>
            <a:ext cx="3857652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/>
              <a:t>Что же такое оригами? Оригами - искусство складывания фигурок из бумаги без ножниц и клея. Оригами – японское слово, и переводится оно как </a:t>
            </a:r>
            <a:r>
              <a:rPr lang="en-US" sz="2000" b="1" dirty="0" smtClean="0"/>
              <a:t>«</a:t>
            </a:r>
            <a:r>
              <a:rPr lang="ru-RU" sz="2000" b="1" dirty="0" smtClean="0"/>
              <a:t>сложенная бумага</a:t>
            </a:r>
            <a:r>
              <a:rPr lang="en-US" sz="2000" b="1" dirty="0" smtClean="0"/>
              <a:t>». </a:t>
            </a:r>
            <a:r>
              <a:rPr lang="ru-RU" sz="2000" b="1" dirty="0" smtClean="0"/>
              <a:t>Первыми делать из бумаги разные фигурки стали именно японцы. Случилось это очень давно – много веков назад. Возрождение искусства оригами связано со страшной трагедией, произошедшей 6 августа 1945 года, когда испытание атомной бомбы стало смертным приговором японскому городу Хиросиме.</a:t>
            </a:r>
            <a:endParaRPr lang="ru-RU" b="1" dirty="0"/>
          </a:p>
        </p:txBody>
      </p:sp>
      <p:pic>
        <p:nvPicPr>
          <p:cNvPr id="5" name="Picture 4" descr="C:\Users\1\Desktop\Фото Слугина\Фото Слугина\101SSCAM\SDC13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083"/>
            <a:ext cx="5054189" cy="6738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\6837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pic>
        <p:nvPicPr>
          <p:cNvPr id="3" name="Picture 2" descr="C:\Users\1\Desktop\Фото Слугина\Фото Слугина\101SSCAM\SDC14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357166"/>
            <a:ext cx="52149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Именно тогда среди детей, обреченных на гибель от лучевой болезни, возникло поверье о свободной птице – журавлике, ставшем символом жизни. Дети искренне верили, что, смастерив из бумаги 1000 журавликов, они исцелятся, останутся живы. Двенадцатилетняя девочка </a:t>
            </a:r>
            <a:r>
              <a:rPr lang="ru-RU" sz="2400" b="1" dirty="0" err="1" smtClean="0"/>
              <a:t>Садако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Сасаки</a:t>
            </a:r>
            <a:r>
              <a:rPr lang="ru-RU" sz="2400" b="1" dirty="0" smtClean="0"/>
              <a:t>, после смерти которой был сооружен памятник детям Хиросимы, успела сделать только 644 журавлика. Движение </a:t>
            </a:r>
            <a:r>
              <a:rPr lang="en-US" sz="2400" b="1" dirty="0" smtClean="0"/>
              <a:t>«1000 </a:t>
            </a:r>
            <a:r>
              <a:rPr lang="ru-RU" sz="2400" b="1" dirty="0" smtClean="0"/>
              <a:t>журавликов</a:t>
            </a:r>
            <a:r>
              <a:rPr lang="en-US" sz="2400" b="1" dirty="0" smtClean="0"/>
              <a:t>» </a:t>
            </a:r>
            <a:r>
              <a:rPr lang="ru-RU" sz="2400" b="1" dirty="0" smtClean="0"/>
              <a:t>возродило интерес к древнему искусству. Сейчас центры оригами открыты в 26 странах мира.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\6837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3" name="Picture 2" descr="C:\Users\1\Desktop\Фото Слугина\Фото Слугина\101SSCAM\SDC14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14612" cy="36194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57554" y="1"/>
            <a:ext cx="5572164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При помощи оригами развивается мелкая моторика, тренируются пальчики рук.</a:t>
            </a:r>
          </a:p>
          <a:p>
            <a:pPr fontAlgn="base"/>
            <a:r>
              <a:rPr lang="ru-RU" sz="2000" b="1" dirty="0" smtClean="0"/>
              <a:t>Развитие речи детей тесно связано с состоянием мелкой моторики рук. Тренировка пальцев рук у детей стимулирует умственное развитие и способствует выработке основных элементарных умений, таких, как одевание и раздевание, застегивание и расстегивание пуговиц, манипулирование    ножницами. Тренировка пальцев подготавливает руку к письму. Движение кисти, пальцев становятся точными и координированными.</a:t>
            </a:r>
            <a:endParaRPr lang="ru-RU" sz="2000" b="1" dirty="0"/>
          </a:p>
        </p:txBody>
      </p:sp>
      <p:pic>
        <p:nvPicPr>
          <p:cNvPr id="1026" name="Picture 2" descr="C:\Users\1\Desktop\Фото Слугина\Фото Слугина\101SSCAM\SDC14012.JPG"/>
          <p:cNvPicPr>
            <a:picLocks noChangeAspect="1" noChangeArrowheads="1"/>
          </p:cNvPicPr>
          <p:nvPr/>
        </p:nvPicPr>
        <p:blipFill>
          <a:blip r:embed="rId4" cstate="print"/>
          <a:srcRect t="26875"/>
          <a:stretch>
            <a:fillRect/>
          </a:stretch>
        </p:blipFill>
        <p:spPr bwMode="auto">
          <a:xfrm>
            <a:off x="1571604" y="3929042"/>
            <a:ext cx="300405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\6837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86446" y="428604"/>
            <a:ext cx="292895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pic>
        <p:nvPicPr>
          <p:cNvPr id="5" name="Рисунок 4" descr="IMG_5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15140" y="214290"/>
            <a:ext cx="2143140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Уважаемые мамы, бабушки,  среди выложенных на столе геометрических фигур найдите большой квадрат, из него мы и будем складывать двухтрубный кораблик.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\6837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pic>
        <p:nvPicPr>
          <p:cNvPr id="5" name="Рисунок 4" descr="IMG_5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571999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86380" y="214291"/>
            <a:ext cx="3000396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квадрате найдите середину, пометьте простым карандашом и        сложите  квадрат два раза по диагонали. </a:t>
            </a:r>
            <a:endParaRPr lang="ru-RU" sz="2000" b="1" dirty="0"/>
          </a:p>
        </p:txBody>
      </p:sp>
      <p:pic>
        <p:nvPicPr>
          <p:cNvPr id="7" name="Рисунок 6" descr="IMG_5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997" y="2857496"/>
            <a:ext cx="5334003" cy="40005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шаблоны для презентаций\Рис\6837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714356"/>
            <a:ext cx="550072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Все углы сверните к центру квадрата.</a:t>
            </a:r>
          </a:p>
        </p:txBody>
      </p:sp>
      <p:pic>
        <p:nvPicPr>
          <p:cNvPr id="8" name="Рисунок 7" descr="IMG_5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1285860"/>
            <a:ext cx="4476781" cy="3357586"/>
          </a:xfrm>
          <a:prstGeom prst="rect">
            <a:avLst/>
          </a:prstGeom>
        </p:spPr>
      </p:pic>
      <p:pic>
        <p:nvPicPr>
          <p:cNvPr id="9" name="Рисунок 8" descr="IMG_5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502" y="3571876"/>
            <a:ext cx="4381498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\6837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714356"/>
            <a:ext cx="278608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Новый квадрат поверните к себе обратной</a:t>
            </a:r>
          </a:p>
          <a:p>
            <a:pPr algn="ctr"/>
            <a:r>
              <a:rPr lang="ru-RU" b="1" dirty="0" smtClean="0"/>
              <a:t>стороной и еще раз согните уголки к середине.</a:t>
            </a:r>
          </a:p>
          <a:p>
            <a:pPr algn="ctr"/>
            <a:r>
              <a:rPr lang="ru-RU" b="1" dirty="0" smtClean="0"/>
              <a:t>Это действие повторите еще 2 раза.</a:t>
            </a:r>
          </a:p>
        </p:txBody>
      </p:sp>
      <p:pic>
        <p:nvPicPr>
          <p:cNvPr id="4" name="Рисунок 3" descr="IMG_5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714356"/>
            <a:ext cx="4667283" cy="3500462"/>
          </a:xfrm>
          <a:prstGeom prst="rect">
            <a:avLst/>
          </a:prstGeom>
        </p:spPr>
      </p:pic>
      <p:pic>
        <p:nvPicPr>
          <p:cNvPr id="6" name="Рисунок 5" descr="IMG_5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2436" y="3357562"/>
            <a:ext cx="4667283" cy="3500463"/>
          </a:xfrm>
          <a:prstGeom prst="rect">
            <a:avLst/>
          </a:prstGeom>
        </p:spPr>
      </p:pic>
      <p:pic>
        <p:nvPicPr>
          <p:cNvPr id="8" name="Рисунок 7" descr="i (13).jpg"/>
          <p:cNvPicPr>
            <a:picLocks noChangeAspect="1"/>
          </p:cNvPicPr>
          <p:nvPr/>
        </p:nvPicPr>
        <p:blipFill>
          <a:blip r:embed="rId5"/>
          <a:srcRect l="18844" t="5001" r="17085"/>
          <a:stretch>
            <a:fillRect/>
          </a:stretch>
        </p:blipFill>
        <p:spPr>
          <a:xfrm>
            <a:off x="714348" y="4382928"/>
            <a:ext cx="2214578" cy="2475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375</Words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31</cp:revision>
  <dcterms:created xsi:type="dcterms:W3CDTF">2015-05-22T04:00:11Z</dcterms:created>
  <dcterms:modified xsi:type="dcterms:W3CDTF">2015-05-23T12:10:10Z</dcterms:modified>
</cp:coreProperties>
</file>